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</p:sld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1" r:id="rId30"/>
    <p:sldId id="282" r:id="rId31"/>
    <p:sldId id="283" r:id="rId32"/>
    <p:sldId id="284" r:id="rId33"/>
    <p:sldId id="285" r:id="rId34"/>
    <p:sldId id="286" r:id="rId35"/>
    <p:sldId id="257" r:id="rId36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1pPr>
    <a:lvl2pPr marL="389626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2pPr>
    <a:lvl3pPr marL="779252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3pPr>
    <a:lvl4pPr marL="1168878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4pPr>
    <a:lvl5pPr marL="1558503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5pPr>
    <a:lvl6pPr marL="1948129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6pPr>
    <a:lvl7pPr marL="2337755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7pPr>
    <a:lvl8pPr marL="2727381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8pPr>
    <a:lvl9pPr marL="3117007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3-4E2D-BAD6-2A3777DC00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63-4E2D-BAD6-2A3777DC00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63-4E2D-BAD6-2A3777DC00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2669792"/>
        <c:axId val="458414176"/>
      </c:barChart>
      <c:catAx>
        <c:axId val="45266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414176"/>
        <c:crosses val="autoZero"/>
        <c:auto val="1"/>
        <c:lblAlgn val="ctr"/>
        <c:lblOffset val="100"/>
        <c:noMultiLvlLbl val="0"/>
      </c:catAx>
      <c:valAx>
        <c:axId val="45841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6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0800"/>
            <a:ext cx="12204441" cy="622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797473" y="4306924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2133" b="0" i="0">
                <a:solidFill>
                  <a:srgbClr val="ED8B00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797473" y="3026067"/>
            <a:ext cx="7415499" cy="574516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36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6423" y="6103557"/>
            <a:ext cx="1825741" cy="33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" y="278555"/>
            <a:ext cx="1111376" cy="8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6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53" y="1253630"/>
            <a:ext cx="11486969" cy="4966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8" y="320570"/>
            <a:ext cx="10699044" cy="512961"/>
          </a:xfrm>
          <a:noFill/>
          <a:ln>
            <a:noFill/>
          </a:ln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3" descr="C:\Users\10630824\Desktop\Microot template\corners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70" y="5210329"/>
            <a:ext cx="1906901" cy="219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363158" y="6432155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3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8" name="Picture 4" descr="C:\Users\10630824\Desktop\Microot template\corners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855" y="-40315"/>
            <a:ext cx="918273" cy="9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15004" y="6466165"/>
            <a:ext cx="394546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7" y="6270980"/>
            <a:ext cx="688712" cy="5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7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0" y="1295400"/>
            <a:ext cx="5720861" cy="4876800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0" y="1295400"/>
            <a:ext cx="5720861" cy="4876800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3" descr="C:\Users\10630824\Desktop\Microot template\corners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70" y="5210329"/>
            <a:ext cx="1906901" cy="219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363158" y="6432155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3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9" name="Picture 4" descr="C:\Users\10630824\Desktop\Microot template\corners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855" y="-40315"/>
            <a:ext cx="918273" cy="9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15004" y="6466165"/>
            <a:ext cx="394546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7" y="6270980"/>
            <a:ext cx="688712" cy="5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2" y="608438"/>
            <a:ext cx="12204441" cy="622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797473" y="3026067"/>
            <a:ext cx="7415499" cy="574516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36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931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3" descr="C:\Users\10630824\Desktop\Microot template\corners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70" y="5210329"/>
            <a:ext cx="1906901" cy="219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343922" y="6432155"/>
            <a:ext cx="46358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867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7" name="Picture 4" descr="C:\Users\10630824\Desktop\Microot template\corners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855" y="-40315"/>
            <a:ext cx="918273" cy="9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15004" y="6466165"/>
            <a:ext cx="394546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7" y="6270980"/>
            <a:ext cx="688712" cy="5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11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14E39C5E-3938-484F-9F2C-43A53F2F2C2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2F87D1DA-C60F-764E-8590-C8E0B173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5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4253" y="974760"/>
            <a:ext cx="11486969" cy="524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359838" y="320570"/>
            <a:ext cx="11459013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5004" y="6466165"/>
            <a:ext cx="394546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027" name="Picture 3" descr="C:\Users\10630824\Desktop\Microot template\corners (3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70" y="5210329"/>
            <a:ext cx="1906901" cy="219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343922" y="6432155"/>
            <a:ext cx="46358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867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3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28" name="Picture 4" descr="C:\Users\10630824\Desktop\Microot template\corners (2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4405" y="-49765"/>
            <a:ext cx="918273" cy="9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7" y="6270980"/>
            <a:ext cx="688712" cy="5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0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333" b="0" i="0" baseline="0">
          <a:solidFill>
            <a:srgbClr val="2C2D8B"/>
          </a:solidFill>
          <a:latin typeface="Calibri Light"/>
          <a:ea typeface="+mj-ea"/>
          <a:cs typeface="Calibri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808" indent="-194808" algn="l" defTabSz="2088776" rtl="0" eaLnBrk="1" fontAlgn="base" hangingPunct="1">
        <a:spcBef>
          <a:spcPct val="75000"/>
        </a:spcBef>
        <a:spcAft>
          <a:spcPct val="0"/>
        </a:spcAft>
        <a:buClrTx/>
        <a:buFont typeface="Wingdings" charset="2"/>
        <a:buChar char="§"/>
        <a:defRPr sz="2133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421" indent="-194808" algn="l" defTabSz="2088776" rtl="0" eaLnBrk="1" fontAlgn="base" hangingPunct="1">
        <a:spcBef>
          <a:spcPct val="25000"/>
        </a:spcBef>
        <a:spcAft>
          <a:spcPct val="0"/>
        </a:spcAft>
        <a:buClrTx/>
        <a:buSzPct val="80000"/>
        <a:buFont typeface="Wingdings" charset="2"/>
        <a:buChar char="§"/>
        <a:defRPr sz="2133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8032" indent="-194808" algn="l" defTabSz="2088776" rtl="0" eaLnBrk="1" fontAlgn="base" hangingPunct="1">
        <a:spcBef>
          <a:spcPct val="25000"/>
        </a:spcBef>
        <a:spcAft>
          <a:spcPct val="0"/>
        </a:spcAft>
        <a:buClrTx/>
        <a:buSzPct val="70000"/>
        <a:buFont typeface="Wingdings" charset="2"/>
        <a:buChar char="§"/>
        <a:defRPr sz="2133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9233" indent="-189398" algn="l" defTabSz="2088776" rtl="0" eaLnBrk="1" fontAlgn="base" hangingPunct="1">
        <a:spcBef>
          <a:spcPct val="25000"/>
        </a:spcBef>
        <a:spcAft>
          <a:spcPct val="0"/>
        </a:spcAft>
        <a:buClrTx/>
        <a:buFont typeface="Arial"/>
        <a:buChar char="•"/>
        <a:defRPr sz="2133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629" indent="-187593" algn="l" defTabSz="2088776" rtl="0" eaLnBrk="1" fontAlgn="base" hangingPunct="1">
        <a:spcBef>
          <a:spcPct val="25000"/>
        </a:spcBef>
        <a:spcAft>
          <a:spcPct val="0"/>
        </a:spcAft>
        <a:buClrTx/>
        <a:buFont typeface="Arial"/>
        <a:buChar char="•"/>
        <a:defRPr sz="2133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8117" indent="-187593" algn="l" defTabSz="2088776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7606" indent="-187593" algn="l" defTabSz="2088776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7094" indent="-187593" algn="l" defTabSz="2088776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6583" indent="-187593" algn="l" defTabSz="2088776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27" y="2186565"/>
            <a:ext cx="2708359" cy="24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4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889F90-0568-4371-8839-84BB3DD47F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100" b="1" dirty="0"/>
              <a:t>By: Team 3 / </a:t>
            </a:r>
            <a:r>
              <a:rPr lang="en-US" sz="2100" b="1" dirty="0" err="1"/>
              <a:t>AirBook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4024E-2083-4948-966E-CEFA4F6A59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Airline Reservation System </a:t>
            </a:r>
          </a:p>
        </p:txBody>
      </p:sp>
    </p:spTree>
    <p:extLst>
      <p:ext uri="{BB962C8B-B14F-4D97-AF65-F5344CB8AC3E}">
        <p14:creationId xmlns:p14="http://schemas.microsoft.com/office/powerpoint/2010/main" val="2656065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0C0D-4FBE-4BDF-9794-596A980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Design (Continued…)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B7E7F-2195-4E13-AF4F-478751FE1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18077" r="50000" b="25000"/>
          <a:stretch/>
        </p:blipFill>
        <p:spPr>
          <a:xfrm>
            <a:off x="2171700" y="1371599"/>
            <a:ext cx="7341577" cy="46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7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3327-021C-4231-AB3E-AEF7A99E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B3099-8DF7-4F77-A9E6-4B9568519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2" b="3461"/>
          <a:stretch/>
        </p:blipFill>
        <p:spPr>
          <a:xfrm>
            <a:off x="940777" y="1037492"/>
            <a:ext cx="10080139" cy="4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6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33C0-8831-470A-B3E9-065CAB0B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Flight Search 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490B1-BEF6-4994-9089-D5242D978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205" r="-1" b="3590"/>
          <a:stretch/>
        </p:blipFill>
        <p:spPr>
          <a:xfrm>
            <a:off x="800100" y="1096031"/>
            <a:ext cx="10083210" cy="50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63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A5D0-E200-40BD-BE37-94E00478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Confirm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51102-857F-4FED-B7D2-171972518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7" b="3077"/>
          <a:stretch/>
        </p:blipFill>
        <p:spPr>
          <a:xfrm>
            <a:off x="712177" y="1031121"/>
            <a:ext cx="10075985" cy="503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E3A7-3197-41A3-9DD3-38120200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42551-5D4B-4A02-A2CC-FA2E87E31B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6" b="3462"/>
          <a:stretch/>
        </p:blipFill>
        <p:spPr>
          <a:xfrm>
            <a:off x="782515" y="1025692"/>
            <a:ext cx="10213008" cy="50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24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1957-BE65-4A1B-853B-09D23010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Enter Passenger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F10BB-3D59-4272-95F0-AB75DEEDC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" r="1274" b="3589"/>
          <a:stretch/>
        </p:blipFill>
        <p:spPr>
          <a:xfrm>
            <a:off x="870439" y="1037492"/>
            <a:ext cx="10160365" cy="50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7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43EC-5A93-4FC3-9460-7983A5DD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Seat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5031C-D8F0-4759-9A29-DA0274819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5" r="1130" b="3461"/>
          <a:stretch/>
        </p:blipFill>
        <p:spPr>
          <a:xfrm>
            <a:off x="896815" y="1055076"/>
            <a:ext cx="9937325" cy="4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4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DC59-AFBF-4246-AED2-185A48B4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Mode of Payment and Bank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37FE3-489A-4856-B727-5486F1157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7" b="3718"/>
          <a:stretch/>
        </p:blipFill>
        <p:spPr>
          <a:xfrm>
            <a:off x="914400" y="1099038"/>
            <a:ext cx="10207253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2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D80E-6439-4029-870C-3D8D346B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Enter Card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5D91E-D490-4392-8E55-06879CBCD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1" t="8462" b="3461"/>
          <a:stretch/>
        </p:blipFill>
        <p:spPr>
          <a:xfrm>
            <a:off x="641840" y="991397"/>
            <a:ext cx="10401300" cy="51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3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4F1C-D109-4DB2-9BE4-99519564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OTP Verification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60B31-1A1E-4233-95AC-F1BC30955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0" b="3589"/>
          <a:stretch/>
        </p:blipFill>
        <p:spPr>
          <a:xfrm>
            <a:off x="1099040" y="1175199"/>
            <a:ext cx="9592408" cy="47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463549-3B72-4BF2-B9BA-15A1C972C9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764184"/>
              </p:ext>
            </p:extLst>
          </p:nvPr>
        </p:nvGraphicFramePr>
        <p:xfrm>
          <a:off x="344488" y="1254125"/>
          <a:ext cx="1148715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575">
                  <a:extLst>
                    <a:ext uri="{9D8B030D-6E8A-4147-A177-3AD203B41FA5}">
                      <a16:colId xmlns:a16="http://schemas.microsoft.com/office/drawing/2014/main" val="581870940"/>
                    </a:ext>
                  </a:extLst>
                </a:gridCol>
                <a:gridCol w="5743575">
                  <a:extLst>
                    <a:ext uri="{9D8B030D-6E8A-4147-A177-3AD203B41FA5}">
                      <a16:colId xmlns:a16="http://schemas.microsoft.com/office/drawing/2014/main" val="941711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PS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30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Aman Kumar Singh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10671544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576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Khushi Mishra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10671389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1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Arhan</a:t>
                      </a:r>
                      <a:r>
                        <a:rPr lang="en-IN" dirty="0"/>
                        <a:t> 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10671378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7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Mohit Agrawal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10671552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249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A34B847-E3D4-4E5A-8604-57594BFC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Details</a:t>
            </a:r>
          </a:p>
        </p:txBody>
      </p:sp>
    </p:spTree>
    <p:extLst>
      <p:ext uri="{BB962C8B-B14F-4D97-AF65-F5344CB8AC3E}">
        <p14:creationId xmlns:p14="http://schemas.microsoft.com/office/powerpoint/2010/main" val="763457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16C4-680E-4A0C-B254-A0F7D67F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Show Ticket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3922D-A3A4-4A4A-8F67-339947243F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7" b="3462"/>
          <a:stretch/>
        </p:blipFill>
        <p:spPr>
          <a:xfrm>
            <a:off x="1204546" y="1151791"/>
            <a:ext cx="9486622" cy="4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9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6860-8FE6-4AB8-A7F9-40211C03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Print Ticket as 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D5C0A-8C06-4A1A-B3B0-FF72EF42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564" r="1" b="3333"/>
          <a:stretch/>
        </p:blipFill>
        <p:spPr>
          <a:xfrm>
            <a:off x="885893" y="975945"/>
            <a:ext cx="10420213" cy="52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88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04D1-709E-420D-B7AA-28D124FDB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Booking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D72FB-6140-4C22-9F49-35594F3E6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1" r="1635" b="2949"/>
          <a:stretch/>
        </p:blipFill>
        <p:spPr>
          <a:xfrm>
            <a:off x="668215" y="955789"/>
            <a:ext cx="10383715" cy="52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97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3BE2-5298-45BE-8A9F-7AC7F4E4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Confirmation before Cancelling ticket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2D324-AA25-485C-A89F-833A17AF8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85" t="8718" b="8333"/>
          <a:stretch/>
        </p:blipFill>
        <p:spPr>
          <a:xfrm>
            <a:off x="597230" y="1212145"/>
            <a:ext cx="10374923" cy="47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7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082D-67D6-4CD6-B5B7-9A343AAB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 Restriction for new 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A6E33-DBFB-4C32-982E-22317B20B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2" r="1130" b="3334"/>
          <a:stretch/>
        </p:blipFill>
        <p:spPr>
          <a:xfrm>
            <a:off x="640402" y="905610"/>
            <a:ext cx="10675298" cy="53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B61E-BD6C-4EC6-8239-3704D1504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Confirm Password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8508E-9CC2-4988-AFF7-46D6A124A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5" t="9358" r="1274" b="3461"/>
          <a:stretch/>
        </p:blipFill>
        <p:spPr>
          <a:xfrm>
            <a:off x="721641" y="972163"/>
            <a:ext cx="10735406" cy="530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88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D30D-CE0F-432F-9BCC-400B820B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AF69A3-6A76-4076-AA51-CB74DE9C5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462" r="-1" b="3461"/>
          <a:stretch/>
        </p:blipFill>
        <p:spPr>
          <a:xfrm>
            <a:off x="770766" y="1122408"/>
            <a:ext cx="10071970" cy="49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07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0942-EA7C-4A53-BC3C-666A37E0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Flight List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69916-5388-4C5A-A756-C707321D6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92" y="1092443"/>
            <a:ext cx="9047285" cy="50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2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BA7B-0B88-44A2-92FB-FC3DC2D6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Schedule a </a:t>
            </a:r>
            <a:r>
              <a:rPr lang="en-IN" dirty="0" err="1"/>
              <a:t>Fligt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094CA-00A2-4587-B95E-EDE7CAB12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76" y="1100427"/>
            <a:ext cx="8932985" cy="50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45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8467-1226-4F0E-BC04-1559E680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a New Flight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39DA2-2A64-4056-8083-0A5F518ED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69" y="1069654"/>
            <a:ext cx="9394092" cy="52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3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0900-4F52-4326-84CB-BE7BE8BC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175BA-215A-4B04-9BD4-B370A6836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AirBook</a:t>
            </a:r>
            <a:r>
              <a:rPr lang="en-US" dirty="0"/>
              <a:t> Flight Booking Portal serves the functionality of booking flight across various destination.</a:t>
            </a:r>
          </a:p>
          <a:p>
            <a:r>
              <a:rPr lang="en-US" dirty="0"/>
              <a:t>The front-end interface is designed using Angular 8, HTML 5, CSS, Bootstrap and Angular Material.</a:t>
            </a:r>
          </a:p>
          <a:p>
            <a:r>
              <a:rPr lang="en-US" dirty="0"/>
              <a:t>The back-end interface is designed using ASP.NET Web API, SQL Server Management Studio.</a:t>
            </a:r>
          </a:p>
          <a:p>
            <a:r>
              <a:rPr lang="en-US" dirty="0"/>
              <a:t>The website allows registration for new users and existing users can login into their account.</a:t>
            </a:r>
          </a:p>
          <a:p>
            <a:r>
              <a:rPr lang="en-US" dirty="0"/>
              <a:t>The website also allows admin login for admin who can add new flight and can also delete any existing flight.</a:t>
            </a:r>
          </a:p>
          <a:p>
            <a:r>
              <a:rPr lang="en-US" dirty="0"/>
              <a:t>The admin can also view the details of the users and flight details.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FD861-397A-4DA3-8ACC-FE36B30906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project has been implemented using DB First approach.</a:t>
            </a:r>
          </a:p>
          <a:p>
            <a:r>
              <a:rPr lang="en-US" dirty="0"/>
              <a:t>The project take care of different modules like user module, admin module, flight search module and many more which are discussed later.</a:t>
            </a:r>
          </a:p>
          <a:p>
            <a:r>
              <a:rPr lang="en-US" dirty="0"/>
              <a:t>The application designed is user friendly and it becomes really easier for user to book their flights to travel to their destinations.</a:t>
            </a:r>
          </a:p>
        </p:txBody>
      </p:sp>
    </p:spTree>
    <p:extLst>
      <p:ext uri="{BB962C8B-B14F-4D97-AF65-F5344CB8AC3E}">
        <p14:creationId xmlns:p14="http://schemas.microsoft.com/office/powerpoint/2010/main" val="358247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D37F-3534-4D74-8DFD-8D4D6F39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Flight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5BD5B-73F9-4C79-B81E-2ABE2B984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9" y="949568"/>
            <a:ext cx="9378462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39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03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FDB5-347E-4F41-8760-9A49C6D3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E1F14-1E86-4740-A492-AE4B26381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9" y="1181100"/>
            <a:ext cx="5720861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portal to search and book flights.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Enables user to select seat of their choice from the available seats.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Users can also select the class to travel in from the available two classes which are Economy class and Business class.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After successful booking and payment the users can also print the ticket which contains the details of their booking.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service allows everyone to travel from source to their destination safely.</a:t>
            </a:r>
          </a:p>
        </p:txBody>
      </p:sp>
    </p:spTree>
    <p:extLst>
      <p:ext uri="{BB962C8B-B14F-4D97-AF65-F5344CB8AC3E}">
        <p14:creationId xmlns:p14="http://schemas.microsoft.com/office/powerpoint/2010/main" val="199466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504A-DFF6-4A10-BFF3-E32A422F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74A09-A97F-435E-BF3D-0372CDB3B9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The Online Airline Reservation system has the following scope: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Airline Reservation System is one of the modifications that were carried out in the passenger Service so that the working and availability of Service can be broadened.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The system allows to carry out reservation on the desired airline from any place in India.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The system saves time as it allows online procedure as users no longer need to wait in long queue to book flights.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Admin is the main authority who can add, delete flights and can also view the user details.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02970-5F9F-421B-BEA8-93324FF118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With the help of this system, customers can view all the different flight’s availability with different timing for a particular date and it also allow them to reserve a seat and cancel a reservation.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Apart from the flight details, the user can login and view his/her booking history.</a:t>
            </a:r>
          </a:p>
          <a:p>
            <a:r>
              <a:rPr lang="en-US" dirty="0"/>
              <a:t>The user can print the ticket which contains the booking information.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2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504A-DFF6-4A10-BFF3-E32A422F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74A09-A97F-435E-BF3D-0372CDB3B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838" y="1348154"/>
            <a:ext cx="5720861" cy="48768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Admin Module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Login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Add and Delete flights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User module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Register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Login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Flight Search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Flight Select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Passenger Details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Seat Select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Payment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Cancel Ticket 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96613" lvl="1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                                  </a:t>
            </a:r>
          </a:p>
          <a:p>
            <a:pPr marL="0" indent="0" algn="just">
              <a:buNone/>
            </a:pPr>
            <a:r>
              <a:rPr lang="en-US" dirty="0"/>
              <a:t>                     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Flight Search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Flight Select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4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504A-DFF6-4A10-BFF3-E32A422F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Flow (User)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BB0D8C0-371F-407C-B8E5-E4324716248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20344387"/>
              </p:ext>
            </p:extLst>
          </p:nvPr>
        </p:nvGraphicFramePr>
        <p:xfrm>
          <a:off x="10972800" y="5062538"/>
          <a:ext cx="1031875" cy="110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002DE8-996A-4B20-8732-8A7AD9A728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4" y="1099929"/>
            <a:ext cx="11631527" cy="4717775"/>
          </a:xfrm>
        </p:spPr>
      </p:pic>
    </p:spTree>
    <p:extLst>
      <p:ext uri="{BB962C8B-B14F-4D97-AF65-F5344CB8AC3E}">
        <p14:creationId xmlns:p14="http://schemas.microsoft.com/office/powerpoint/2010/main" val="238183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549F-6286-4F18-BAFC-C64BDC8E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Flow (Admin)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C61FA6-ECF8-434D-A60D-33C3AF0956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10" y="1696915"/>
            <a:ext cx="9544806" cy="3697484"/>
          </a:xfrm>
        </p:spPr>
      </p:pic>
    </p:spTree>
    <p:extLst>
      <p:ext uri="{BB962C8B-B14F-4D97-AF65-F5344CB8AC3E}">
        <p14:creationId xmlns:p14="http://schemas.microsoft.com/office/powerpoint/2010/main" val="18902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3F52-5388-47D8-97C8-B73A1460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E5AA8-D1BA-4EC9-871F-8867AD91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17180" r="40360" b="28846"/>
          <a:stretch/>
        </p:blipFill>
        <p:spPr>
          <a:xfrm>
            <a:off x="1749669" y="1550045"/>
            <a:ext cx="8326316" cy="422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58053"/>
      </p:ext>
    </p:extLst>
  </p:cSld>
  <p:clrMapOvr>
    <a:masterClrMapping/>
  </p:clrMapOvr>
</p:sld>
</file>

<file path=ppt/theme/theme1.xml><?xml version="1.0" encoding="utf-8"?>
<a:theme xmlns:a="http://schemas.openxmlformats.org/drawingml/2006/main" name="LTI theme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  <a:extLst>
    <a:ext uri="{05A4C25C-085E-4340-85A3-A5531E510DB2}">
      <thm15:themeFamily xmlns:thm15="http://schemas.microsoft.com/office/thememl/2012/main" name="LTI theme" id="{532C68CE-3FBD-48E3-AC6C-55284E562310}" vid="{D86434DE-3158-479E-A3AF-02B9DB0DF7C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02403EB-318C-439B-9AB2-BA2B8AB33F7C}" vid="{819E83EB-3304-45C5-AE68-EF214ADD40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4B8D4DEE789A4CA06D83EF8F97359C" ma:contentTypeVersion="12" ma:contentTypeDescription="Create a new document." ma:contentTypeScope="" ma:versionID="2dd8ebf98990708639f5602b73ab8a5f">
  <xsd:schema xmlns:xsd="http://www.w3.org/2001/XMLSchema" xmlns:xs="http://www.w3.org/2001/XMLSchema" xmlns:p="http://schemas.microsoft.com/office/2006/metadata/properties" xmlns:ns2="c09490c5-9848-410e-a310-fecde5b8464b" xmlns:ns3="15dbe8c9-25bc-4a6c-8e78-e9d9f19e3679" targetNamespace="http://schemas.microsoft.com/office/2006/metadata/properties" ma:root="true" ma:fieldsID="70039f9086e4bd80a9be60926d62a914" ns2:_="" ns3:_="">
    <xsd:import namespace="c09490c5-9848-410e-a310-fecde5b8464b"/>
    <xsd:import namespace="15dbe8c9-25bc-4a6c-8e78-e9d9f19e36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490c5-9848-410e-a310-fecde5b846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dbe8c9-25bc-4a6c-8e78-e9d9f19e367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D58605-5F9F-4E26-9EE2-3999FB347F74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A571C04-2BF1-418C-9361-88211ACC1A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B59B2C-8178-45B3-85B2-76F026AFAAE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09490c5-9848-410e-a310-fecde5b8464b"/>
    <ds:schemaRef ds:uri="15dbe8c9-25bc-4a6c-8e78-e9d9f19e3679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LTI theme</Template>
  <TotalTime>702</TotalTime>
  <Words>534</Words>
  <Application>Microsoft Office PowerPoint</Application>
  <PresentationFormat>Widescreen</PresentationFormat>
  <Paragraphs>85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 Light</vt:lpstr>
      <vt:lpstr>Symbol</vt:lpstr>
      <vt:lpstr>Wingdings</vt:lpstr>
      <vt:lpstr>LTI theme</vt:lpstr>
      <vt:lpstr>Custom Design</vt:lpstr>
      <vt:lpstr>Airline Reservation System </vt:lpstr>
      <vt:lpstr>Team Details</vt:lpstr>
      <vt:lpstr>Description</vt:lpstr>
      <vt:lpstr>Objectives</vt:lpstr>
      <vt:lpstr>Scope</vt:lpstr>
      <vt:lpstr>Modules</vt:lpstr>
      <vt:lpstr>Application Flow (User)</vt:lpstr>
      <vt:lpstr>Application Flow (Admin) </vt:lpstr>
      <vt:lpstr>Database Design</vt:lpstr>
      <vt:lpstr>Database Design (Continued…)</vt:lpstr>
      <vt:lpstr>Home Page</vt:lpstr>
      <vt:lpstr>Flight Search Result</vt:lpstr>
      <vt:lpstr>Confirm Selection</vt:lpstr>
      <vt:lpstr>User Login</vt:lpstr>
      <vt:lpstr>Enter Passenger Details</vt:lpstr>
      <vt:lpstr>Select Seat</vt:lpstr>
      <vt:lpstr>Select Mode of Payment and Bank </vt:lpstr>
      <vt:lpstr>Enter Card Details</vt:lpstr>
      <vt:lpstr>OTP Verification</vt:lpstr>
      <vt:lpstr>Show Ticket </vt:lpstr>
      <vt:lpstr>Print Ticket as pdf</vt:lpstr>
      <vt:lpstr>Booking History</vt:lpstr>
      <vt:lpstr>Confirmation before Cancelling ticket</vt:lpstr>
      <vt:lpstr>Age Restriction for new user</vt:lpstr>
      <vt:lpstr>Confirm Password Validation</vt:lpstr>
      <vt:lpstr>Admin Login</vt:lpstr>
      <vt:lpstr>Flight List </vt:lpstr>
      <vt:lpstr>Schedule a Fligt</vt:lpstr>
      <vt:lpstr>Add a New Flight</vt:lpstr>
      <vt:lpstr>Delete Flight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Iswarya Karthik</dc:creator>
  <cp:lastModifiedBy>Arhan Das</cp:lastModifiedBy>
  <cp:revision>28</cp:revision>
  <dcterms:created xsi:type="dcterms:W3CDTF">2020-08-11T07:50:36Z</dcterms:created>
  <dcterms:modified xsi:type="dcterms:W3CDTF">2021-11-16T12:30:55Z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0x010100E24B8D4DEE789A4CA06D83EF8F97359C</vt:lpwstr>
  </property>
</Properties>
</file>